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310" r:id="rId4"/>
    <p:sldId id="307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6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2432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BF1D9-1D29-F84A-8EA3-5DB6FBE6DFF6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6DE7-986E-2B4E-815F-55B186E35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8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BC502-6C6F-4B90-8561-6AAF79DD4475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19C4D-D3FD-4982-8673-20C8EEEA11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22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9C4D-D3FD-4982-8673-20C8EEEA11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2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37B5BAB8-F1C3-47CA-B2BF-DD264FA212F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112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1040" y="1797071"/>
            <a:ext cx="4371840" cy="472601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1120" y="1797071"/>
            <a:ext cx="4371840" cy="472601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E480017E-8CEA-48AD-AD6B-A847BBFECEF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9287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21" y="274446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920" y="1535026"/>
            <a:ext cx="4039200" cy="64037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7756" indent="0">
              <a:buNone/>
              <a:defRPr sz="1900" b="1"/>
            </a:lvl2pPr>
            <a:lvl3pPr marL="855513" indent="0">
              <a:buNone/>
              <a:defRPr sz="1700" b="1"/>
            </a:lvl3pPr>
            <a:lvl4pPr marL="1283269" indent="0">
              <a:buNone/>
              <a:defRPr sz="1500" b="1"/>
            </a:lvl4pPr>
            <a:lvl5pPr marL="1711025" indent="0">
              <a:buNone/>
              <a:defRPr sz="1500" b="1"/>
            </a:lvl5pPr>
            <a:lvl6pPr marL="2138782" indent="0">
              <a:buNone/>
              <a:defRPr sz="1500" b="1"/>
            </a:lvl6pPr>
            <a:lvl7pPr marL="2566538" indent="0">
              <a:buNone/>
              <a:defRPr sz="1500" b="1"/>
            </a:lvl7pPr>
            <a:lvl8pPr marL="2994294" indent="0">
              <a:buNone/>
              <a:defRPr sz="1500" b="1"/>
            </a:lvl8pPr>
            <a:lvl9pPr marL="3422051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920" y="2175396"/>
            <a:ext cx="4039200" cy="395075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441" y="1535026"/>
            <a:ext cx="4042080" cy="64037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7756" indent="0">
              <a:buNone/>
              <a:defRPr sz="1900" b="1"/>
            </a:lvl2pPr>
            <a:lvl3pPr marL="855513" indent="0">
              <a:buNone/>
              <a:defRPr sz="1700" b="1"/>
            </a:lvl3pPr>
            <a:lvl4pPr marL="1283269" indent="0">
              <a:buNone/>
              <a:defRPr sz="1500" b="1"/>
            </a:lvl4pPr>
            <a:lvl5pPr marL="1711025" indent="0">
              <a:buNone/>
              <a:defRPr sz="1500" b="1"/>
            </a:lvl5pPr>
            <a:lvl6pPr marL="2138782" indent="0">
              <a:buNone/>
              <a:defRPr sz="1500" b="1"/>
            </a:lvl6pPr>
            <a:lvl7pPr marL="2566538" indent="0">
              <a:buNone/>
              <a:defRPr sz="1500" b="1"/>
            </a:lvl7pPr>
            <a:lvl8pPr marL="2994294" indent="0">
              <a:buNone/>
              <a:defRPr sz="1500" b="1"/>
            </a:lvl8pPr>
            <a:lvl9pPr marL="3422051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441" y="2175396"/>
            <a:ext cx="4042080" cy="395075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46ADF237-32B8-48B9-BAAB-38B586A9BC1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57977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8699B379-4887-4376-994F-A58E92CFAE5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8318135" y="27146"/>
            <a:ext cx="825867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関係者外秘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2979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40A9BCB7-1D0E-4684-BB8E-D979C9E28CD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5852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15/10/21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9746" y="277815"/>
            <a:ext cx="806547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109" tIns="43558" rIns="87109" bIns="4355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420" y="1557338"/>
            <a:ext cx="8883162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109" tIns="43558" rIns="87109" bIns="43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959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91906" y="6648450"/>
            <a:ext cx="652096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109" tIns="43558" rIns="87109" bIns="43558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000000"/>
                </a:solidFill>
                <a:latin typeface="Arial" charset="0"/>
                <a:ea typeface="ＭＳ ゴシック" pitchFamily="49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5F27C6-CFB0-4908-B618-E79C7F567686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539264" y="628650"/>
            <a:ext cx="8497766" cy="71438"/>
          </a:xfrm>
          <a:prstGeom prst="rect">
            <a:avLst/>
          </a:prstGeom>
          <a:gradFill rotWithShape="0">
            <a:gsLst>
              <a:gs pos="0">
                <a:srgbClr val="BFBFFF"/>
              </a:gs>
              <a:gs pos="100000">
                <a:srgbClr val="FF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551" tIns="42776" rIns="85551" bIns="42776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ＭＳ ゴシック" pitchFamily="49" charset="-128"/>
              <a:buChar char="○"/>
              <a:defRPr/>
            </a:pPr>
            <a:endParaRPr lang="ja-JP" altLang="en-US" sz="13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99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27756" algn="l" defTabSz="873336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855513" algn="l" defTabSz="873336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283269" algn="l" defTabSz="873336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711025" algn="l" defTabSz="873336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77788" indent="-77788" algn="l" defTabSz="873125" rtl="0" eaLnBrk="0" fontAlgn="base" hangingPunct="0">
        <a:spcBef>
          <a:spcPct val="20000"/>
        </a:spcBef>
        <a:spcAft>
          <a:spcPct val="0"/>
        </a:spcAft>
        <a:buFont typeface="ＭＳ ゴシック" pitchFamily="49" charset="-128"/>
        <a:buChar char="○"/>
        <a:defRPr kumimoji="1" sz="13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74625" algn="l" defTabSz="873125" rtl="0" eaLnBrk="0" fontAlgn="base" hangingPunct="0">
        <a:spcBef>
          <a:spcPct val="20000"/>
        </a:spcBef>
        <a:spcAft>
          <a:spcPct val="0"/>
        </a:spcAft>
        <a:buFont typeface="ＭＳ ゴシック" pitchFamily="49" charset="-128"/>
        <a:buChar char="◇"/>
        <a:defRPr kumimoji="1" sz="1100">
          <a:solidFill>
            <a:schemeClr val="tx1"/>
          </a:solidFill>
          <a:latin typeface="+mn-lt"/>
          <a:ea typeface="+mn-ea"/>
        </a:defRPr>
      </a:lvl2pPr>
      <a:lvl3pPr marL="747713" indent="-160338" algn="l" defTabSz="873125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l"/>
        <a:defRPr kumimoji="1" sz="900">
          <a:solidFill>
            <a:schemeClr val="tx1"/>
          </a:solidFill>
          <a:latin typeface="+mn-lt"/>
          <a:ea typeface="+mn-ea"/>
        </a:defRPr>
      </a:lvl3pPr>
      <a:lvl4pPr marL="1912938" indent="-357188" algn="l" defTabSz="873125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Times New Roman" pitchFamily="18" charset="0"/>
          <a:ea typeface="+mn-ea"/>
        </a:defRPr>
      </a:lvl4pPr>
      <a:lvl5pPr marL="2438400" indent="-355600" algn="l" defTabSz="873125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Times New Roman" pitchFamily="18" charset="0"/>
          <a:ea typeface="+mn-ea"/>
        </a:defRPr>
      </a:lvl5pPr>
      <a:lvl6pPr marL="2866561" indent="-356464" algn="l" defTabSz="873336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Times New Roman" pitchFamily="18" charset="0"/>
          <a:ea typeface="+mn-ea"/>
        </a:defRPr>
      </a:lvl6pPr>
      <a:lvl7pPr marL="3294318" indent="-356464" algn="l" defTabSz="873336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Times New Roman" pitchFamily="18" charset="0"/>
          <a:ea typeface="+mn-ea"/>
        </a:defRPr>
      </a:lvl7pPr>
      <a:lvl8pPr marL="3722074" indent="-356464" algn="l" defTabSz="873336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Times New Roman" pitchFamily="18" charset="0"/>
          <a:ea typeface="+mn-ea"/>
        </a:defRPr>
      </a:lvl8pPr>
      <a:lvl9pPr marL="4149830" indent="-356464" algn="l" defTabSz="873336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7756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5513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3269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1025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782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6538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4294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22051" algn="l" defTabSz="855513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テラヘルツシステム応用推進協議会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役員等リスト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日決定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04248" y="548680"/>
            <a:ext cx="12961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参考資料</a:t>
            </a:r>
            <a:r>
              <a:rPr lang="ja-JP" altLang="en-US" dirty="0" smtClean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23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22030" y="836712"/>
            <a:ext cx="8398442" cy="5811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会長：</a:t>
            </a:r>
            <a: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安藤</a:t>
            </a:r>
            <a: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真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（</a:t>
            </a:r>
            <a:r>
              <a:rPr lang="ja-JP" altLang="en-US" dirty="0"/>
              <a:t>国立大学法人 東京工業</a:t>
            </a:r>
            <a:r>
              <a:rPr lang="ja-JP" altLang="en-US" dirty="0" smtClean="0"/>
              <a:t>大学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理事</a:t>
            </a:r>
            <a:r>
              <a:rPr lang="ja-JP" altLang="en-US" dirty="0"/>
              <a:t>・副学長（研究担当</a:t>
            </a:r>
            <a:r>
              <a:rPr lang="ja-JP" altLang="en-US" dirty="0" smtClean="0"/>
              <a:t>），教授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）</a:t>
            </a:r>
            <a: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副会長：</a:t>
            </a:r>
            <a:b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小川 博世 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（一般社団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法人 電波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産業会　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　　　　　　　　　研究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開発本部　次長）</a:t>
            </a: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，</a:t>
            </a:r>
            <a:b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永妻</a:t>
            </a:r>
            <a: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忠夫 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（国立大学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法人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大阪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大学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大学院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　　　　　　　　　基礎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工学研究科教授）</a:t>
            </a:r>
          </a:p>
          <a:p>
            <a:pPr marL="0" indent="0">
              <a:buNone/>
              <a:defRPr/>
            </a:pP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会計監査役：</a:t>
            </a:r>
            <a:b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佐藤</a:t>
            </a:r>
            <a:r>
              <a:rPr lang="en-US" altLang="ja-JP" sz="3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潤二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（パナソニック株式会社</a:t>
            </a: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オートモーティブ</a:t>
            </a:r>
            <a: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dirty="0" smtClean="0">
                <a:solidFill>
                  <a:sysClr val="windowText" lastClr="000000"/>
                </a:solidFill>
                <a:latin typeface="Calibri"/>
              </a:rPr>
              <a:t>　　　　　　　　　＆</a:t>
            </a:r>
            <a:r>
              <a:rPr lang="ja-JP" altLang="en-US" dirty="0">
                <a:solidFill>
                  <a:sysClr val="windowText" lastClr="000000"/>
                </a:solidFill>
                <a:latin typeface="Calibri"/>
              </a:rPr>
              <a:t>インダストリアルシステムズ社）</a:t>
            </a: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，</a:t>
            </a:r>
            <a:b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鵜</a:t>
            </a:r>
            <a:r>
              <a:rPr lang="ja-JP" altLang="en-US" sz="3600" dirty="0" smtClean="0">
                <a:solidFill>
                  <a:sysClr val="windowText" lastClr="000000"/>
                </a:solidFill>
                <a:latin typeface="Calibri"/>
              </a:rPr>
              <a:t>澤 佳</a:t>
            </a: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徳（</a:t>
            </a:r>
            <a:r>
              <a:rPr lang="en-US" altLang="ja-JP" sz="3600" dirty="0">
                <a:solidFill>
                  <a:sysClr val="windowText" lastClr="000000"/>
                </a:solidFill>
                <a:latin typeface="Calibri"/>
              </a:rPr>
              <a:t>NICT</a:t>
            </a:r>
            <a:r>
              <a:rPr lang="ja-JP" altLang="en-US" sz="3600" dirty="0">
                <a:solidFill>
                  <a:sysClr val="windowText" lastClr="000000"/>
                </a:solidFill>
                <a:latin typeface="Calibri"/>
              </a:rPr>
              <a:t>）</a:t>
            </a:r>
          </a:p>
          <a:p>
            <a:pPr marL="0" indent="0">
              <a:buNone/>
              <a:defRPr/>
            </a:pPr>
            <a:endParaRPr lang="en-US" altLang="ja-JP" sz="36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/>
              <a:t>テラヘルツシステム応用推進協</a:t>
            </a:r>
            <a:r>
              <a:rPr lang="ja-JP" altLang="en-US" sz="2800" dirty="0" smtClean="0"/>
              <a:t>議会 役員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41557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22030" y="836712"/>
            <a:ext cx="8179777" cy="5811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原 直紀，中舎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安宏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ja-JP" altLang="en-US" sz="2400" dirty="0">
                <a:solidFill>
                  <a:sysClr val="windowText" lastClr="000000"/>
                </a:solidFill>
                <a:latin typeface="Calibri"/>
              </a:rPr>
              <a:t>（富士通株式会社）</a:t>
            </a:r>
            <a: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  <a:t>	</a:t>
            </a:r>
            <a:endParaRPr lang="en-US" altLang="ja-JP" sz="2400" dirty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松岡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順一</a:t>
            </a:r>
            <a:r>
              <a:rPr lang="ja-JP" altLang="en-US" sz="2800" dirty="0">
                <a:solidFill>
                  <a:sysClr val="windowText" lastClr="000000"/>
                </a:solidFill>
                <a:latin typeface="Calibri"/>
              </a:rPr>
              <a:t>，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増田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則夫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Calibri"/>
              </a:rPr>
              <a:t>（</a:t>
            </a:r>
            <a:r>
              <a:rPr lang="en-US" altLang="ja-JP" sz="2400" dirty="0">
                <a:solidFill>
                  <a:sysClr val="windowText" lastClr="000000"/>
                </a:solidFill>
                <a:latin typeface="Calibri"/>
              </a:rPr>
              <a:t>NEC</a:t>
            </a:r>
            <a:r>
              <a:rPr lang="ja-JP" altLang="en-US" sz="2400" dirty="0">
                <a:solidFill>
                  <a:sysClr val="windowText" lastClr="000000"/>
                </a:solidFill>
                <a:latin typeface="Calibri"/>
              </a:rPr>
              <a:t>ネットワーク・センサ株式会社）</a:t>
            </a:r>
            <a:endParaRPr lang="en-US" altLang="ja-JP" sz="2400" dirty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高橋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和晃，水野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紘一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Calibri"/>
              </a:rPr>
              <a:t>（</a:t>
            </a:r>
            <a:r>
              <a:rPr lang="ja-JP" altLang="en-US" sz="2400" dirty="0">
                <a:solidFill>
                  <a:sysClr val="windowText" lastClr="000000"/>
                </a:solidFill>
                <a:latin typeface="Calibri"/>
              </a:rPr>
              <a:t>パナソニック株式会社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Calibri"/>
              </a:rPr>
              <a:t>オートモーティブ</a:t>
            </a:r>
            <a: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ja-JP" altLang="en-US" sz="2400" dirty="0" smtClean="0">
                <a:solidFill>
                  <a:sysClr val="windowText" lastClr="000000"/>
                </a:solidFill>
                <a:latin typeface="Calibri"/>
              </a:rPr>
              <a:t>　　　　　＆インダストリアルシステムズ社</a:t>
            </a:r>
            <a:r>
              <a:rPr lang="ja-JP" altLang="en-US" sz="2400" dirty="0">
                <a:solidFill>
                  <a:sysClr val="windowText" lastClr="000000"/>
                </a:solidFill>
                <a:latin typeface="Calibri"/>
              </a:rPr>
              <a:t>）</a:t>
            </a:r>
            <a:endParaRPr lang="en-US" altLang="ja-JP" sz="2400" dirty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en-US" altLang="ja-JP" sz="2800" baseline="30000" dirty="0" smtClean="0">
                <a:solidFill>
                  <a:sysClr val="windowText" lastClr="000000"/>
                </a:solidFill>
                <a:latin typeface="Calibri"/>
              </a:rPr>
              <a:t>◎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笠松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章史，</a:t>
            </a:r>
            <a:r>
              <a:rPr lang="en-US" altLang="ja-JP" sz="2800" baseline="30000" dirty="0" smtClean="0">
                <a:solidFill>
                  <a:sysClr val="windowText" lastClr="000000"/>
                </a:solidFill>
                <a:latin typeface="Calibri"/>
              </a:rPr>
              <a:t>×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齋藤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Calibri"/>
              </a:rPr>
              <a:t>伸吾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altLang="ja-JP" sz="2800" dirty="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Calibri"/>
              </a:rPr>
              <a:t>（国立研究開発法人 情報通信研究機構）</a:t>
            </a:r>
            <a: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  <a:latin typeface="Calibri"/>
              </a:rPr>
            </a:br>
            <a:endParaRPr lang="en-US" altLang="ja-JP" sz="24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indent="0" algn="r">
              <a:buNone/>
              <a:defRPr/>
            </a:pPr>
            <a:r>
              <a:rPr lang="ja-JP" altLang="en-US" sz="2000" dirty="0" smtClean="0">
                <a:solidFill>
                  <a:sysClr val="windowText" lastClr="000000"/>
                </a:solidFill>
                <a:latin typeface="Calibri"/>
              </a:rPr>
              <a:t>（</a:t>
            </a:r>
            <a:r>
              <a:rPr lang="en-US" altLang="ja-JP" sz="2000" dirty="0" smtClean="0">
                <a:solidFill>
                  <a:sysClr val="windowText" lastClr="000000"/>
                </a:solidFill>
                <a:latin typeface="Calibri"/>
              </a:rPr>
              <a:t>◎</a:t>
            </a:r>
            <a:r>
              <a:rPr lang="ja-JP" altLang="en-US" sz="2000" dirty="0" smtClean="0">
                <a:solidFill>
                  <a:sysClr val="windowText" lastClr="000000"/>
                </a:solidFill>
                <a:latin typeface="Calibri"/>
              </a:rPr>
              <a:t>幹事長，</a:t>
            </a:r>
            <a:r>
              <a:rPr lang="en-US" altLang="ja-JP" sz="2000" dirty="0" smtClean="0">
                <a:solidFill>
                  <a:sysClr val="windowText" lastClr="000000"/>
                </a:solidFill>
                <a:latin typeface="Calibri"/>
              </a:rPr>
              <a:t>×</a:t>
            </a:r>
            <a:r>
              <a:rPr lang="ja-JP" altLang="en-US" sz="2000" smtClean="0">
                <a:solidFill>
                  <a:sysClr val="windowText" lastClr="000000"/>
                </a:solidFill>
                <a:latin typeface="Calibri"/>
              </a:rPr>
              <a:t>幹事長代理）</a:t>
            </a:r>
            <a:endParaRPr lang="en-US" altLang="ja-JP" sz="20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rgbClr val="000000"/>
                </a:solidFill>
              </a:rPr>
              <a:t>テラヘルツシステム応用推進協</a:t>
            </a:r>
            <a:r>
              <a:rPr lang="ja-JP" altLang="en-US" sz="2800" dirty="0" smtClean="0">
                <a:solidFill>
                  <a:srgbClr val="000000"/>
                </a:solidFill>
              </a:rPr>
              <a:t>議会</a:t>
            </a:r>
            <a:r>
              <a:rPr lang="en-US" altLang="ja-JP" sz="2800" dirty="0" smtClean="0">
                <a:solidFill>
                  <a:srgbClr val="000000"/>
                </a:solidFill>
              </a:rPr>
              <a:t> </a:t>
            </a:r>
            <a:r>
              <a:rPr lang="ja-JP" altLang="en-US" sz="2800" dirty="0" smtClean="0">
                <a:solidFill>
                  <a:srgbClr val="000000"/>
                </a:solidFill>
              </a:rPr>
              <a:t>幹事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362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研究室基本説明資料">
  <a:themeElements>
    <a:clrScheme name="2_全体説明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全体説明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105" tIns="46556" rIns="93105" bIns="46556" numCol="1" anchor="t" anchorCtr="0" compatLnSpc="1">
        <a:prstTxWarp prst="textNoShape">
          <a:avLst/>
        </a:prstTxWarp>
      </a:bodyPr>
      <a:lstStyle>
        <a:defPPr marL="0" marR="0" indent="0" algn="l" defTabSz="9334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ＭＳ ゴシック" pitchFamily="49" charset="-128"/>
          <a:buChar char="○"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ゴシック" pitchFamily="49" charset="-128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105" tIns="46556" rIns="93105" bIns="46556" numCol="1" anchor="t" anchorCtr="0" compatLnSpc="1">
        <a:prstTxWarp prst="textNoShape">
          <a:avLst/>
        </a:prstTxWarp>
      </a:bodyPr>
      <a:lstStyle>
        <a:defPPr marL="0" marR="0" indent="0" algn="l" defTabSz="9334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ＭＳ ゴシック" pitchFamily="49" charset="-128"/>
          <a:buChar char="○"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ゴシック" pitchFamily="49" charset="-128"/>
            <a:ea typeface="ＭＳ ゴシック" pitchFamily="49" charset="-128"/>
          </a:defRPr>
        </a:defPPr>
      </a:lstStyle>
    </a:lnDef>
  </a:objectDefaults>
  <a:extraClrSchemeLst>
    <a:extraClrScheme>
      <a:clrScheme name="2_全体説明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全体説明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全体説明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全体説明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全体説明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全体説明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全体説明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15783</TotalTime>
  <Words>33</Words>
  <Application>Microsoft Macintosh PowerPoint</Application>
  <PresentationFormat>画面に合わせる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テーマ</vt:lpstr>
      <vt:lpstr>2_研究室基本説明資料</vt:lpstr>
      <vt:lpstr>テラヘルツシステム応用推進協議会 役員等リスト</vt:lpstr>
      <vt:lpstr>テラヘルツシステム応用推進協議会 役員</vt:lpstr>
      <vt:lpstr>テラヘルツシステム応用推進協議会 幹事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テラヘルツシステム応用推進協議会 役員等リスト</dc:title>
  <dc:subject/>
  <dc:creator>kasa</dc:creator>
  <cp:keywords/>
  <dc:description/>
  <cp:lastModifiedBy>Saito Shingo</cp:lastModifiedBy>
  <cp:revision>510</cp:revision>
  <cp:lastPrinted>2015-02-13T16:25:38Z</cp:lastPrinted>
  <dcterms:created xsi:type="dcterms:W3CDTF">2012-11-25T09:19:24Z</dcterms:created>
  <dcterms:modified xsi:type="dcterms:W3CDTF">2015-10-21T11:44:39Z</dcterms:modified>
  <cp:category/>
</cp:coreProperties>
</file>